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cf6d332120be4f04"/>
  </p:sldMasterIdLst>
  <p:sldIdLst>
    <p:sldId id="270" r:id="R36f6454f0aab4d87"/>
    <p:sldId id="271" r:id="R7aeabb4de7f0485f"/>
    <p:sldId id="272" r:id="R4f528581675447ee"/>
    <p:sldId id="273" r:id="Rcdfc053d2a9440e7"/>
    <p:sldId id="274" r:id="Re37b917349e94005"/>
    <p:sldId id="275" r:id="Rb5bc08fa1a9a4452"/>
    <p:sldId id="276" r:id="R4df573aa1f444792"/>
    <p:sldId id="277" r:id="R616d449d62e64baf"/>
    <p:sldId id="278" r:id="R272b9fc61ae44eed"/>
    <p:sldId id="279" r:id="Rfce50f9459fc4ec0"/>
    <p:sldId id="280" r:id="Refa9674db6a04803"/>
    <p:sldId id="281" r:id="Rea20a48e8d7442d2"/>
    <p:sldId id="282" r:id="R83b9b08e8062475d"/>
    <p:sldId id="283" r:id="Rf4ec9f133b7f453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cf6d332120be4f04" /><Relationship Type="http://schemas.openxmlformats.org/officeDocument/2006/relationships/theme" Target="/ppt/slideMasters/theme/theme2.xml" Id="Rebafc83188014efa" /><Relationship Type="http://schemas.openxmlformats.org/officeDocument/2006/relationships/slide" Target="/ppt/slides/slidef.xml" Id="R36f6454f0aab4d87" /><Relationship Type="http://schemas.openxmlformats.org/officeDocument/2006/relationships/slide" Target="/ppt/slides/slide10.xml" Id="R7aeabb4de7f0485f" /><Relationship Type="http://schemas.openxmlformats.org/officeDocument/2006/relationships/slide" Target="/ppt/slides/slide11.xml" Id="R4f528581675447ee" /><Relationship Type="http://schemas.openxmlformats.org/officeDocument/2006/relationships/slide" Target="/ppt/slides/slide12.xml" Id="Rcdfc053d2a9440e7" /><Relationship Type="http://schemas.openxmlformats.org/officeDocument/2006/relationships/tableStyles" Target="/ppt/tableStyles.xml" Id="Rd048abe146fe415b" /><Relationship Type="http://schemas.openxmlformats.org/officeDocument/2006/relationships/slide" Target="/ppt/slides/slide13.xml" Id="Re37b917349e94005" /><Relationship Type="http://schemas.openxmlformats.org/officeDocument/2006/relationships/slide" Target="/ppt/slides/slide14.xml" Id="Rb5bc08fa1a9a4452" /><Relationship Type="http://schemas.openxmlformats.org/officeDocument/2006/relationships/slide" Target="/ppt/slides/slide15.xml" Id="R4df573aa1f444792" /><Relationship Type="http://schemas.openxmlformats.org/officeDocument/2006/relationships/slide" Target="/ppt/slides/slide16.xml" Id="R616d449d62e64baf" /><Relationship Type="http://schemas.openxmlformats.org/officeDocument/2006/relationships/slide" Target="/ppt/slides/slide17.xml" Id="R272b9fc61ae44eed" /><Relationship Type="http://schemas.openxmlformats.org/officeDocument/2006/relationships/slide" Target="/ppt/slides/slide18.xml" Id="Rfce50f9459fc4ec0" /><Relationship Type="http://schemas.openxmlformats.org/officeDocument/2006/relationships/slide" Target="/ppt/slides/slide19.xml" Id="Refa9674db6a04803" /><Relationship Type="http://schemas.openxmlformats.org/officeDocument/2006/relationships/slide" Target="/ppt/slides/slide1a.xml" Id="Rea20a48e8d7442d2" /><Relationship Type="http://schemas.openxmlformats.org/officeDocument/2006/relationships/slide" Target="/ppt/slides/slide1b.xml" Id="R83b9b08e8062475d" /><Relationship Type="http://schemas.openxmlformats.org/officeDocument/2006/relationships/slide" Target="/ppt/slides/slide1c.xml" Id="Rf4ec9f133b7f4535"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58a07e58f5114b2b"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94a4f9dde7294bd2" /></Relationships>
</file>

<file path=ppt/slideLayouts/_rels/slideLayout4.xml.rels>&#65279;<?xml version="1.0" encoding="utf-8"?><Relationships xmlns="http://schemas.openxmlformats.org/package/2006/relationships"><Relationship Type="http://schemas.openxmlformats.org/officeDocument/2006/relationships/image" Target="/ppt/media/image.bin" Id="R55be815a29054c9a" /><Relationship Type="http://schemas.openxmlformats.org/officeDocument/2006/relationships/slideMaster" Target="/ppt/slideMasters/slideMaster2.xml" Id="R4daae39705d44d58"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173c6bdeaf324a90"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55be815a29054c9a">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59ee2785efcb4a64" /><Relationship Type="http://schemas.openxmlformats.org/officeDocument/2006/relationships/slideLayout" Target="/ppt/slideLayouts/slideLayout2.xml" Id="Rfb7240ac0fc14e3d" /><Relationship Type="http://schemas.openxmlformats.org/officeDocument/2006/relationships/slideLayout" Target="/ppt/slideLayouts/slideLayout3.xml" Id="R1786406aede040c3" /><Relationship Type="http://schemas.openxmlformats.org/officeDocument/2006/relationships/slideLayout" Target="/ppt/slideLayouts/slideLayout4.xml" Id="R09b3d231b87240c6" /><Relationship Type="http://schemas.openxmlformats.org/officeDocument/2006/relationships/slideLayout" Target="/ppt/slideLayouts/slideLayout5.xml" Id="Rbaa515d5244d4769" /><Relationship Type="http://schemas.openxmlformats.org/officeDocument/2006/relationships/image" Target="/ppt/media/image2.bin" Id="Ra6ea81a4a97b4e08" /><Relationship Type="http://schemas.openxmlformats.org/officeDocument/2006/relationships/image" Target="/ppt/media/image.bin" Id="Rbbcd8b41ce654608"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a6ea81a4a97b4e08"/>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bbcd8b41ce654608">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09b3d231b87240c6"/>
    <p:sldLayoutId id="2147483652" r:id="R1786406aede040c3"/>
    <p:sldLayoutId id="2147483651" r:id="Rfb7240ac0fc14e3d"/>
    <p:sldLayoutId id="2147483654" r:id="Rbaa515d5244d4769"/>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03a9437f52f74120" /></Relationships>
</file>

<file path=ppt/slides/_rels/slide11.xml.rels>&#65279;<?xml version="1.0" encoding="utf-8"?><Relationships xmlns="http://schemas.openxmlformats.org/package/2006/relationships"><Relationship Type="http://schemas.openxmlformats.org/officeDocument/2006/relationships/chart" Target="/ppt/slides/charts/chart1e.xml" Id="R34ae62e58d124446" /><Relationship Type="http://schemas.openxmlformats.org/officeDocument/2006/relationships/slideLayout" Target="/ppt/slideLayouts/slideLayout5.xml" Id="R6133f8a09ec246ee"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195aa2ca0eab407a"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58cf83fc1e5c428f" /><Relationship Type="http://schemas.openxmlformats.org/officeDocument/2006/relationships/chart" Target="/ppt/slides/charts/chart20.xml" Id="R8b4ca332fc594c4c" /><Relationship Type="http://schemas.openxmlformats.org/officeDocument/2006/relationships/chart" Target="/ppt/slides/charts/chart21.xml" Id="R3112459180e74330" /><Relationship Type="http://schemas.openxmlformats.org/officeDocument/2006/relationships/chart" Target="/ppt/slides/charts/chart22.xml" Id="R239a4bca95bd47ae"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ed8ed9dd61ff4e57" /><Relationship Type="http://schemas.openxmlformats.org/officeDocument/2006/relationships/chart" Target="/ppt/slides/charts/chart24.xml" Id="R9c698b42e2d840d1" /><Relationship Type="http://schemas.openxmlformats.org/officeDocument/2006/relationships/chart" Target="/ppt/slides/charts/chart25.xml" Id="Rfb80c61040834161" /><Relationship Type="http://schemas.openxmlformats.org/officeDocument/2006/relationships/chart" Target="/ppt/slides/charts/chart26.xml" Id="Rb13523530b0646ce"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dcba92ccd2464a9f" /><Relationship Type="http://schemas.openxmlformats.org/officeDocument/2006/relationships/chart" Target="/ppt/slides/charts/chart28.xml" Id="R41786c639f0e4a88" /><Relationship Type="http://schemas.openxmlformats.org/officeDocument/2006/relationships/chart" Target="/ppt/slides/charts/chart29.xml" Id="R55f184b6c5344f1a" /><Relationship Type="http://schemas.openxmlformats.org/officeDocument/2006/relationships/chart" Target="/ppt/slides/charts/chart2a.xml" Id="R9b056eedf1fe4a45" /></Relationships>
</file>

<file path=ppt/slides/_rels/slide16.xml.rels>&#65279;<?xml version="1.0" encoding="utf-8"?><Relationships xmlns="http://schemas.openxmlformats.org/package/2006/relationships"><Relationship Type="http://schemas.openxmlformats.org/officeDocument/2006/relationships/image" Target="/ppt/media/image3.bin" Id="R52ba6835d74548bf" /><Relationship Type="http://schemas.openxmlformats.org/officeDocument/2006/relationships/image" Target="/ppt/media/image4.bin" Id="R3c546f9519184a94" /><Relationship Type="http://schemas.openxmlformats.org/officeDocument/2006/relationships/slideLayout" Target="/ppt/slideLayouts/slideLayout5.xml" Id="Rdad052e4a2564481" /><Relationship Type="http://schemas.openxmlformats.org/officeDocument/2006/relationships/chart" Target="/ppt/slides/charts/chart2c.xml" Id="R255c276a64e94cb8" /><Relationship Type="http://schemas.openxmlformats.org/officeDocument/2006/relationships/chart" Target="/ppt/slides/charts/chart2d.xml" Id="R37707f6f039c412c" /><Relationship Type="http://schemas.openxmlformats.org/officeDocument/2006/relationships/chart" Target="/ppt/slides/charts/chart2e.xml" Id="R39913d977e3349ec" /><Relationship Type="http://schemas.openxmlformats.org/officeDocument/2006/relationships/chart" Target="/ppt/slides/charts/chart2f.xml" Id="Reab70655da2d4fd5" /><Relationship Type="http://schemas.openxmlformats.org/officeDocument/2006/relationships/chart" Target="/ppt/slides/charts/chart30.xml" Id="Rcb643a463d8241bc" /></Relationships>
</file>

<file path=ppt/slides/_rels/slide17.xml.rels>&#65279;<?xml version="1.0" encoding="utf-8"?><Relationships xmlns="http://schemas.openxmlformats.org/package/2006/relationships"><Relationship Type="http://schemas.openxmlformats.org/officeDocument/2006/relationships/image" Target="/ppt/media/image3.bin" Id="R91feb9cbc588462f" /><Relationship Type="http://schemas.openxmlformats.org/officeDocument/2006/relationships/image" Target="/ppt/media/image4.bin" Id="Raa92ddfe5a904fbf" /><Relationship Type="http://schemas.openxmlformats.org/officeDocument/2006/relationships/slideLayout" Target="/ppt/slideLayouts/slideLayout5.xml" Id="R2decf831de1e4035" /><Relationship Type="http://schemas.openxmlformats.org/officeDocument/2006/relationships/chart" Target="/ppt/slides/charts/chart32.xml" Id="R5d43a9d41d194f9d" /><Relationship Type="http://schemas.openxmlformats.org/officeDocument/2006/relationships/chart" Target="/ppt/slides/charts/chart33.xml" Id="R6875f593fa594d4d" /><Relationship Type="http://schemas.openxmlformats.org/officeDocument/2006/relationships/chart" Target="/ppt/slides/charts/chart34.xml" Id="R2f8825bfdc1f4a7e" /><Relationship Type="http://schemas.openxmlformats.org/officeDocument/2006/relationships/chart" Target="/ppt/slides/charts/chart35.xml" Id="R97c72fed5f824dc3" /><Relationship Type="http://schemas.openxmlformats.org/officeDocument/2006/relationships/chart" Target="/ppt/slides/charts/chart36.xml" Id="R5f0aa72cf27f4f08" /></Relationships>
</file>

<file path=ppt/slides/_rels/slide18.xml.rels>&#65279;<?xml version="1.0" encoding="utf-8"?><Relationships xmlns="http://schemas.openxmlformats.org/package/2006/relationships"><Relationship Type="http://schemas.openxmlformats.org/officeDocument/2006/relationships/image" Target="/ppt/media/image3.bin" Id="Re9c2f5a2f3b8439e" /><Relationship Type="http://schemas.openxmlformats.org/officeDocument/2006/relationships/image" Target="/ppt/media/image4.bin" Id="R8db45545eaaa4784" /><Relationship Type="http://schemas.openxmlformats.org/officeDocument/2006/relationships/slideLayout" Target="/ppt/slideLayouts/slideLayout5.xml" Id="Rb1a48e3218ed43ff" /><Relationship Type="http://schemas.openxmlformats.org/officeDocument/2006/relationships/chart" Target="/ppt/slides/charts/chart38.xml" Id="Rafbb637d41304634" /><Relationship Type="http://schemas.openxmlformats.org/officeDocument/2006/relationships/chart" Target="/ppt/slides/charts/chart39.xml" Id="R4c1b3e6db70741b8" /><Relationship Type="http://schemas.openxmlformats.org/officeDocument/2006/relationships/chart" Target="/ppt/slides/charts/chart3a.xml" Id="R723940d411b04b42" /><Relationship Type="http://schemas.openxmlformats.org/officeDocument/2006/relationships/chart" Target="/ppt/slides/charts/chart3b.xml" Id="Rb34a31e9a5014a9a"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de300296e255462a" /></Relationships>
</file>

<file path=ppt/slides/_rels/slide1a.xml.rels>&#65279;<?xml version="1.0" encoding="utf-8"?><Relationships xmlns="http://schemas.openxmlformats.org/package/2006/relationships"><Relationship Type="http://schemas.openxmlformats.org/officeDocument/2006/relationships/chart" Target="/ppt/slides/charts/chart3d.xml" Id="R51a55e45585c42c4" /><Relationship Type="http://schemas.openxmlformats.org/officeDocument/2006/relationships/slideLayout" Target="/ppt/slideLayouts/slideLayout5.xml" Id="R602992621a834da9" /></Relationships>
</file>

<file path=ppt/slides/_rels/slide1b.xml.rels>&#65279;<?xml version="1.0" encoding="utf-8"?><Relationships xmlns="http://schemas.openxmlformats.org/package/2006/relationships"><Relationship Type="http://schemas.openxmlformats.org/officeDocument/2006/relationships/chart" Target="/ppt/slides/charts/chart3e.xml" Id="R225faee17f034954" /><Relationship Type="http://schemas.openxmlformats.org/officeDocument/2006/relationships/slideLayout" Target="/ppt/slideLayouts/slideLayout5.xml" Id="R8e352398a8d74d09"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f75f80a2de1d4017" /><Relationship Type="http://schemas.openxmlformats.org/officeDocument/2006/relationships/chart" Target="/ppt/slides/charts/chart43.xml" Id="R7ccb352fface404f" /><Relationship Type="http://schemas.openxmlformats.org/officeDocument/2006/relationships/chart" Target="/ppt/slides/charts/chart44.xml" Id="Rb093ee1251884d0a" /><Relationship Type="http://schemas.openxmlformats.org/officeDocument/2006/relationships/chart" Target="/ppt/slides/charts/chart45.xml" Id="R2604c3e2e7ed4be4"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9d36424a5c78422f"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Explorama</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6.036364</c:v>
              </c:pt>
              <c:pt idx="1">
                <c:v>5.585366</c:v>
              </c:pt>
              <c:pt idx="2">
                <c:v>6.190476</c:v>
              </c:pt>
              <c:pt idx="3">
                <c:v>5.951220</c:v>
              </c:pt>
              <c:pt idx="4">
                <c:v>6.571429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0.857143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0.142857</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0.714286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0.285714</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0.714286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0.214286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0.071429</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0.142857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0.285714</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0.571429</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0.071429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0.428571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0.071429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0.214286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0.714286</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0.428571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0.642857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0.285714</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0.571429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0.357143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0.214286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0.142857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0.071429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0.285714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0.071429</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0.214286</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0.285714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0.428571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0.142857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0.714286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0.285714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0.071429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0.571429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0.142857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0.357143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0.285714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0.357143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0.071429</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0.571429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0.071429</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0.357143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0.142857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0.142857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0.428571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0.071429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0.214286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0.071429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0.214286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0.071429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0.642857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0.642857</c:v>
              </c:pt>
              <c:pt idx="1">
                <c:v>0.714286</c:v>
              </c:pt>
              <c:pt idx="2">
                <c:v>0.571429</c:v>
              </c:pt>
              <c:pt idx="3">
                <c:v>0.642857</c:v>
              </c:pt>
              <c:pt idx="4">
                <c:v>0.642857</c:v>
              </c:pt>
              <c:pt idx="5">
                <c:v>0.428571</c:v>
              </c:pt>
              <c:pt idx="6">
                <c:v>0.428571</c:v>
              </c:pt>
              <c:pt idx="7">
                <c:v>0.428571</c:v>
              </c:pt>
              <c:pt idx="8">
                <c:v>0.428571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0.722222</c:v>
              </c:pt>
              <c:pt idx="1">
                <c:v>0.777778</c:v>
              </c:pt>
              <c:pt idx="2">
                <c:v>0.666667</c:v>
              </c:pt>
              <c:pt idx="3">
                <c:v>0.777778</c:v>
              </c:pt>
              <c:pt idx="4">
                <c:v>0.666667</c:v>
              </c:pt>
              <c:pt idx="5">
                <c:v>0.481481</c:v>
              </c:pt>
              <c:pt idx="6">
                <c:v>0.444444</c:v>
              </c:pt>
              <c:pt idx="7">
                <c:v>0.444444</c:v>
              </c:pt>
              <c:pt idx="8">
                <c:v>0.555556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0.500000</c:v>
              </c:pt>
              <c:pt idx="1">
                <c:v>0.600000</c:v>
              </c:pt>
              <c:pt idx="2">
                <c:v>0.400000</c:v>
              </c:pt>
              <c:pt idx="3">
                <c:v>0.400000</c:v>
              </c:pt>
              <c:pt idx="4">
                <c:v>0.600000</c:v>
              </c:pt>
              <c:pt idx="5">
                <c:v>0.333333</c:v>
              </c:pt>
              <c:pt idx="6">
                <c:v>0.400000</c:v>
              </c:pt>
              <c:pt idx="7">
                <c:v>0.400000</c:v>
              </c:pt>
              <c:pt idx="8">
                <c:v>0.200000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0.690476</c:v>
              </c:pt>
              <c:pt idx="1">
                <c:v>0.642857</c:v>
              </c:pt>
              <c:pt idx="2">
                <c:v>0.714286</c:v>
              </c:pt>
              <c:pt idx="3">
                <c:v>0.714286</c:v>
              </c:pt>
              <c:pt idx="4">
                <c:v>0.595238</c:v>
              </c:pt>
              <c:pt idx="5">
                <c:v>0.500000</c:v>
              </c:pt>
              <c:pt idx="6">
                <c:v>0.571429</c:v>
              </c:pt>
              <c:pt idx="7">
                <c:v>0.714286</c:v>
              </c:pt>
              <c:pt idx="8">
                <c:v>0.857143</c:v>
              </c:pt>
              <c:pt idx="9">
                <c:v>0.857143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0.777778</c:v>
              </c:pt>
              <c:pt idx="1">
                <c:v>0.777778</c:v>
              </c:pt>
              <c:pt idx="2">
                <c:v>0.777778</c:v>
              </c:pt>
              <c:pt idx="3">
                <c:v>0.777778</c:v>
              </c:pt>
              <c:pt idx="4">
                <c:v>0.629630</c:v>
              </c:pt>
              <c:pt idx="5">
                <c:v>0.555556</c:v>
              </c:pt>
              <c:pt idx="6">
                <c:v>0.555556</c:v>
              </c:pt>
              <c:pt idx="7">
                <c:v>0.777778</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0.533333</c:v>
              </c:pt>
              <c:pt idx="1">
                <c:v>0.400000</c:v>
              </c:pt>
              <c:pt idx="2">
                <c:v>0.600000</c:v>
              </c:pt>
              <c:pt idx="3">
                <c:v>0.600000</c:v>
              </c:pt>
              <c:pt idx="4">
                <c:v>0.533333</c:v>
              </c:pt>
              <c:pt idx="5">
                <c:v>0.400000</c:v>
              </c:pt>
              <c:pt idx="6">
                <c:v>0.600000</c:v>
              </c:pt>
              <c:pt idx="7">
                <c:v>0.600000</c:v>
              </c:pt>
              <c:pt idx="8">
                <c:v>0.600000</c:v>
              </c:pt>
              <c:pt idx="9">
                <c:v>0.600000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0.071429</c:v>
              </c:pt>
              <c:pt idx="1">
                <c:v>0.357143</c:v>
              </c:pt>
              <c:pt idx="2">
                <c:v>0.285714</c:v>
              </c:pt>
              <c:pt idx="3">
                <c:v>0.142857</c:v>
              </c:pt>
              <c:pt idx="4">
                <c:v>0.142857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0.642857</c:v>
              </c:pt>
              <c:pt idx="1">
                <c:v>0.357143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0.714286</c:v>
              </c:pt>
              <c:pt idx="1">
                <c:v>0.285714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34ae62e58d12444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8b4ca332fc594c4c"/>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3112459180e74330"/>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239a4bca95bd47a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c698b42e2d840d1"/>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fb80c61040834161"/>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b13523530b0646c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41786c639f0e4a88"/>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55f184b6c5344f1a"/>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9b056eedf1fe4a4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255c276a64e94cb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37707f6f039c412c"/>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39913d977e3349ec"/>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eab70655da2d4fd5"/>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cb643a463d8241bc"/>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2ba6835d74548bf"/>
            <a:stretch>
              <a:fillRect/>
            </a:stretch>
          </p:blipFill>
          <p:spPr>
            <a:xfrm>
              <a:off x="3713020" y="1644568"/>
              <a:ext cx="2637744" cy="196125"/>
            </a:xfrm>
            <a:prstGeom prst="rect">
              <a:avLst/>
            </a:prstGeom>
          </p:spPr>
        </p:pic>
        <p:pic>
          <p:nvPicPr>
            <p:cNvPr id="5" name="Bildobjekt 4"/>
            <p:cNvPicPr>
              <a:picLocks noChangeAspect="1"/>
            </p:cNvPicPr>
            <p:nvPr/>
          </p:nvPicPr>
          <p:blipFill>
            <a:blip r:embed="R3c546f9519184a9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6.1</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5d43a9d41d194f9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6875f593fa594d4d"/>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2f8825bfdc1f4a7e"/>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97c72fed5f824dc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5f0aa72cf27f4f0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91feb9cbc588462f"/>
            <a:stretch>
              <a:fillRect/>
            </a:stretch>
          </p:blipFill>
          <p:spPr>
            <a:xfrm>
              <a:off x="3713020" y="1644568"/>
              <a:ext cx="2637744" cy="196125"/>
            </a:xfrm>
            <a:prstGeom prst="rect">
              <a:avLst/>
            </a:prstGeom>
          </p:spPr>
        </p:pic>
        <p:pic>
          <p:nvPicPr>
            <p:cNvPr id="5" name="Bildobjekt 4"/>
            <p:cNvPicPr>
              <a:picLocks noChangeAspect="1"/>
            </p:cNvPicPr>
            <p:nvPr/>
          </p:nvPicPr>
          <p:blipFill>
            <a:blip r:embed="Raa92ddfe5a904fbf"/>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afbb637d41304634"/>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4c1b3e6db70741b8"/>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23940d411b04b42"/>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b34a31e9a5014a9a"/>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e9c2f5a2f3b8439e"/>
            <a:stretch>
              <a:fillRect/>
            </a:stretch>
          </p:blipFill>
          <p:spPr>
            <a:xfrm>
              <a:off x="3713020" y="1644568"/>
              <a:ext cx="2637744" cy="196125"/>
            </a:xfrm>
            <a:prstGeom prst="rect">
              <a:avLst/>
            </a:prstGeom>
          </p:spPr>
        </p:pic>
        <p:pic>
          <p:nvPicPr>
            <p:cNvPr id="5" name="Bildobjekt 4"/>
            <p:cNvPicPr>
              <a:picLocks noChangeAspect="1"/>
            </p:cNvPicPr>
            <p:nvPr/>
          </p:nvPicPr>
          <p:blipFill>
            <a:blip r:embed="R8db45545eaaa478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Explorama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Blå atomen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51a55e45585c42c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25faee17f03495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Explorama</a:t>
              </a:r>
              <a:br/>
              <a:r>
                <a:rPr lang="en-GB" sz="1050" spc="50" noProof="1">
                  <a:solidFill>
                    <a:schemeClr val="tx1">
                      <a:lumMod val="249351"/>
                    </a:schemeClr>
                  </a:solidFill>
                </a:rPr>
                <a:t>och bygger på svar från </a:t>
              </a:r>
              <a:r>
                <a:rPr lang="en-GB" sz="1050" spc="50" noProof="1">
                  <a:solidFill>
                    <a:schemeClr val="tx1">
                      <a:lumMod val="249351"/>
                    </a:schemeClr>
                  </a:solidFill>
                </a:rPr>
                <a:t>14</a:t>
              </a:r>
              <a:r>
                <a:rPr lang="en-GB" sz="1050" spc="50" noProof="1">
                  <a:solidFill>
                    <a:schemeClr val="tx1">
                      <a:lumMod val="249351"/>
                    </a:schemeClr>
                  </a:solidFill>
                </a:rPr>
                <a:t> vårdnadshavare av </a:t>
              </a:r>
              <a:r>
                <a:rPr lang="en-GB" sz="1050" spc="50" noProof="1">
                  <a:solidFill>
                    <a:schemeClr val="tx1">
                      <a:lumMod val="249351"/>
                    </a:schemeClr>
                  </a:solidFill>
                </a:rPr>
                <a:t>26</a:t>
              </a:r>
              <a:r>
                <a:rPr lang="en-GB" sz="1050" spc="50" noProof="1">
                  <a:solidFill>
                    <a:schemeClr val="tx1">
                      <a:lumMod val="249351"/>
                    </a:schemeClr>
                  </a:solidFill>
                </a:rPr>
                <a:t> möjliga, alltså </a:t>
              </a:r>
              <a:r>
                <a:rPr lang="en-GB" sz="1050" spc="50" noProof="1">
                  <a:solidFill>
                    <a:schemeClr val="tx1">
                      <a:lumMod val="249351"/>
                    </a:schemeClr>
                  </a:solidFill>
                </a:rPr>
                <a:t>53.8%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7ccb352fface404f"/>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b093ee1251884d0a"/>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2604c3e2e7ed4be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Explorama</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2017-02-07T12:35:41.9Z</dcterms:created>
  <dcterms:modified xsi:type="dcterms:W3CDTF">2017-02-07T12:35:41.9Z</dcterms:modified>
</cp:coreProperties>
</file>